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1" r:id="rId8"/>
    <p:sldId id="264" r:id="rId9"/>
    <p:sldId id="266" r:id="rId10"/>
    <p:sldId id="272" r:id="rId11"/>
    <p:sldId id="267" r:id="rId12"/>
    <p:sldId id="268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0066"/>
    <a:srgbClr val="FF6699"/>
    <a:srgbClr val="FF0000"/>
    <a:srgbClr val="0000FF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99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906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138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089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173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6850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8499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670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19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3436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5214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990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EC1B9-3F75-4080-BF63-04E676DBFE8F}" type="datetimeFigureOut">
              <a:rPr lang="es-CO" smtClean="0"/>
              <a:t>25/11/2013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C7992-59B6-4EA1-9A91-BC0B08AFBFE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511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10" Type="http://schemas.openxmlformats.org/officeDocument/2006/relationships/slide" Target="slide12.xml"/><Relationship Id="rId4" Type="http://schemas.openxmlformats.org/officeDocument/2006/relationships/slide" Target="slide5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Operaci%C3%B3n_binaria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Multiplicaci%C3%B3n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es-CO" sz="7200" dirty="0" smtClean="0">
                <a:solidFill>
                  <a:srgbClr val="FF0066"/>
                </a:solidFill>
                <a:latin typeface="Cooper Black" panose="0208090404030B020404" pitchFamily="18" charset="0"/>
              </a:rPr>
              <a:t>MULTIMEDIA</a:t>
            </a:r>
            <a:endParaRPr lang="es-CO" sz="7200" dirty="0">
              <a:solidFill>
                <a:srgbClr val="FF0066"/>
              </a:solidFill>
              <a:latin typeface="Cooper Black" panose="0208090404030B020404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115616" y="2967335"/>
            <a:ext cx="58326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Black" panose="0208090404030B020404" pitchFamily="18" charset="0"/>
              </a:rPr>
              <a:t> </a:t>
            </a:r>
            <a:r>
              <a:rPr lang="es-CO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Cooper Black" panose="0208090404030B020404" pitchFamily="18" charset="0"/>
              </a:rPr>
              <a:t>en Educación</a:t>
            </a:r>
            <a:endParaRPr lang="es-CO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00FF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055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132856"/>
            <a:ext cx="8229600" cy="2002234"/>
          </a:xfrm>
        </p:spPr>
        <p:txBody>
          <a:bodyPr>
            <a:noAutofit/>
          </a:bodyPr>
          <a:lstStyle/>
          <a:p>
            <a:r>
              <a:rPr lang="es-CO" sz="6000" dirty="0" smtClean="0">
                <a:solidFill>
                  <a:srgbClr val="009900"/>
                </a:solidFill>
                <a:latin typeface="Cooper Black" panose="0208090404030B020404" pitchFamily="18" charset="0"/>
              </a:rPr>
              <a:t>LOS COLORES EN INGLES</a:t>
            </a:r>
            <a:r>
              <a:rPr lang="es-CO" sz="4800" dirty="0" smtClean="0">
                <a:latin typeface="Cooper Black" panose="0208090404030B020404" pitchFamily="18" charset="0"/>
              </a:rPr>
              <a:t/>
            </a:r>
            <a:br>
              <a:rPr lang="es-CO" sz="4800" dirty="0" smtClean="0">
                <a:latin typeface="Cooper Black" panose="0208090404030B020404" pitchFamily="18" charset="0"/>
              </a:rPr>
            </a:br>
            <a:endParaRPr lang="es-CO" sz="4800" dirty="0"/>
          </a:p>
        </p:txBody>
      </p:sp>
    </p:spTree>
    <p:extLst>
      <p:ext uri="{BB962C8B-B14F-4D97-AF65-F5344CB8AC3E}">
        <p14:creationId xmlns:p14="http://schemas.microsoft.com/office/powerpoint/2010/main" val="345242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17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2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s-CO" dirty="0" smtClean="0">
                <a:solidFill>
                  <a:srgbClr val="FF0066"/>
                </a:solidFill>
                <a:latin typeface="Cooper Black" panose="0208090404030B020404" pitchFamily="18" charset="0"/>
              </a:rPr>
              <a:t>LA ORTOGRAFÍA</a:t>
            </a:r>
            <a:r>
              <a:rPr lang="es-CO" dirty="0" smtClean="0">
                <a:latin typeface="Cooper Black" panose="0208090404030B020404" pitchFamily="18" charset="0"/>
              </a:rPr>
              <a:t/>
            </a:r>
            <a:br>
              <a:rPr lang="es-CO" dirty="0" smtClean="0">
                <a:latin typeface="Cooper Black" panose="0208090404030B020404" pitchFamily="18" charset="0"/>
              </a:rPr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221088"/>
            <a:ext cx="8229600" cy="24482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>
                <a:solidFill>
                  <a:srgbClr val="FF0066"/>
                </a:solidFill>
                <a:latin typeface="Cooper Black" panose="0208090404030B020404" pitchFamily="18" charset="0"/>
              </a:rPr>
              <a:t>ES EL CONJUNTO DE REGLAS Y CONVENCIONES QUE RIGEN EL SISTEMA DE ESCRITURA NORMALMENTE ESTABLECIDO PARA UNA LENGUA ESTÁNDAR</a:t>
            </a:r>
            <a:r>
              <a:rPr lang="es-CO" dirty="0" smtClean="0">
                <a:solidFill>
                  <a:srgbClr val="0070C0"/>
                </a:solidFill>
                <a:latin typeface="Cooper Black" panose="0208090404030B020404" pitchFamily="18" charset="0"/>
              </a:rPr>
              <a:t>.</a:t>
            </a:r>
            <a:endParaRPr lang="es-CO" dirty="0">
              <a:solidFill>
                <a:srgbClr val="0070C0"/>
              </a:solidFill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19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>
                <a:solidFill>
                  <a:srgbClr val="FF0066"/>
                </a:solidFill>
                <a:latin typeface="Cooper Black" panose="0208090404030B020404" pitchFamily="18" charset="0"/>
              </a:rPr>
              <a:t>MENU</a:t>
            </a:r>
            <a:endParaRPr lang="es-CO" b="1" dirty="0">
              <a:solidFill>
                <a:srgbClr val="FF0066"/>
              </a:solidFill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" action="ppaction://hlinkshowjump?jump=nextslide"/>
              </a:rPr>
              <a:t>LA SUMA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3" action="ppaction://hlinksldjump"/>
              </a:rPr>
              <a:t>LAS TABLAS DE MULTIPLICAR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4" action="ppaction://hlinksldjump"/>
              </a:rPr>
              <a:t>LA CÉLULA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5" action="ppaction://hlinksldjump"/>
              </a:rPr>
              <a:t>LOS DEPARTAMENTOS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6" action="ppaction://hlinksldjump"/>
              </a:rPr>
              <a:t>LOS PLANETAS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7" action="ppaction://hlinksldjump"/>
              </a:rPr>
              <a:t>LA HISTORIA DEL COMPUTADOR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8" action="ppaction://hlinksldjump"/>
              </a:rPr>
              <a:t>LOS COLORES EN INGLES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8" action="ppaction://hlinksldjump"/>
              </a:rPr>
              <a:t>LOS NÚMEROS EN INGLES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9" action="ppaction://hlinksldjump"/>
              </a:rPr>
              <a:t>LOS VALORES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CO" sz="2800" dirty="0" smtClean="0">
                <a:solidFill>
                  <a:srgbClr val="FF0066"/>
                </a:solidFill>
                <a:latin typeface="Cooper Black" panose="0208090404030B020404" pitchFamily="18" charset="0"/>
                <a:hlinkClick r:id="rId10" action="ppaction://hlinksldjump"/>
              </a:rPr>
              <a:t>LA ORTOGRAFIA</a:t>
            </a:r>
            <a:endParaRPr lang="es-CO" sz="2800" dirty="0" smtClean="0">
              <a:solidFill>
                <a:srgbClr val="FF0066"/>
              </a:solidFill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6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 smtClean="0">
                <a:solidFill>
                  <a:srgbClr val="800080"/>
                </a:solidFill>
                <a:latin typeface="Cooper Black" panose="0208090404030B020404" pitchFamily="18" charset="0"/>
              </a:rPr>
              <a:t>LA SUMA</a:t>
            </a:r>
            <a:endParaRPr lang="es-CO" dirty="0">
              <a:solidFill>
                <a:srgbClr val="800080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rgbClr val="800080"/>
                </a:solidFill>
                <a:latin typeface="Cooper Black" panose="0208090404030B020404" pitchFamily="18" charset="0"/>
              </a:rPr>
              <a:t>La </a:t>
            </a:r>
            <a:r>
              <a:rPr lang="es-CO" b="1" dirty="0">
                <a:solidFill>
                  <a:srgbClr val="800080"/>
                </a:solidFill>
                <a:latin typeface="Cooper Black" panose="0208090404030B020404" pitchFamily="18" charset="0"/>
              </a:rPr>
              <a:t>suma</a:t>
            </a:r>
            <a:r>
              <a:rPr lang="es-CO" dirty="0">
                <a:solidFill>
                  <a:srgbClr val="800080"/>
                </a:solidFill>
                <a:latin typeface="Cooper Black" panose="0208090404030B020404" pitchFamily="18" charset="0"/>
              </a:rPr>
              <a:t> o </a:t>
            </a:r>
            <a:r>
              <a:rPr lang="es-CO" b="1" dirty="0">
                <a:solidFill>
                  <a:srgbClr val="800080"/>
                </a:solidFill>
                <a:latin typeface="Cooper Black" panose="0208090404030B020404" pitchFamily="18" charset="0"/>
              </a:rPr>
              <a:t>adición</a:t>
            </a:r>
            <a:r>
              <a:rPr lang="es-CO" dirty="0">
                <a:solidFill>
                  <a:srgbClr val="800080"/>
                </a:solidFill>
                <a:latin typeface="Cooper Black" panose="0208090404030B020404" pitchFamily="18" charset="0"/>
              </a:rPr>
              <a:t> es una operación básica por su naturalidad, que se representa con el signo (+), el cual se combina con facilidad matemática de composición en la que consiste en combinar o añadir dos números o más para obtener una cantidad final o total.</a:t>
            </a:r>
          </a:p>
        </p:txBody>
      </p:sp>
    </p:spTree>
    <p:extLst>
      <p:ext uri="{BB962C8B-B14F-4D97-AF65-F5344CB8AC3E}">
        <p14:creationId xmlns:p14="http://schemas.microsoft.com/office/powerpoint/2010/main" val="429342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rmAutofit/>
          </a:bodyPr>
          <a:lstStyle/>
          <a:p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LAS TABLAS DE MULTIPLICAR</a:t>
            </a:r>
            <a:endParaRPr lang="es-CO" dirty="0">
              <a:solidFill>
                <a:srgbClr val="0000FF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284984"/>
            <a:ext cx="8229600" cy="2797771"/>
          </a:xfrm>
        </p:spPr>
        <p:txBody>
          <a:bodyPr/>
          <a:lstStyle/>
          <a:p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LAS </a:t>
            </a:r>
            <a:r>
              <a:rPr lang="es-CO" b="1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TABLAS DE MULTIPLICAR</a:t>
            </a:r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 SE USAN PARA DEFINIR LA</a:t>
            </a:r>
            <a:r>
              <a:rPr lang="es-CO" b="1" u="sng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 </a:t>
            </a:r>
            <a:r>
              <a:rPr lang="es-CO" b="1" u="sng" dirty="0" smtClean="0">
                <a:solidFill>
                  <a:srgbClr val="0000FF"/>
                </a:solidFill>
                <a:latin typeface="Cooper Black" panose="0208090404030B020404" pitchFamily="18" charset="0"/>
                <a:hlinkClick r:id="rId3" tooltip="Operación binaria"/>
              </a:rPr>
              <a:t>OPERACIÓN </a:t>
            </a:r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  <a:hlinkClick r:id="rId3" tooltip="Operación binaria"/>
              </a:rPr>
              <a:t>BINARIA</a:t>
            </a:r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 DEL </a:t>
            </a:r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  <a:hlinkClick r:id="rId4" tooltip="Multiplicación"/>
              </a:rPr>
              <a:t>PRODUCTO</a:t>
            </a:r>
            <a:r>
              <a:rPr lang="es-CO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 PARA UN SISTEMA ALGEBRAICO</a:t>
            </a:r>
            <a:r>
              <a:rPr lang="es-CO" dirty="0" smtClean="0">
                <a:latin typeface="Cooper Black" panose="0208090404030B020404" pitchFamily="18" charset="0"/>
              </a:rPr>
              <a:t>.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7951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t="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3456384"/>
          </a:xfrm>
        </p:spPr>
        <p:txBody>
          <a:bodyPr>
            <a:normAutofit/>
          </a:bodyPr>
          <a:lstStyle/>
          <a:p>
            <a:r>
              <a:rPr lang="es-CO" sz="6600" dirty="0" smtClean="0">
                <a:solidFill>
                  <a:srgbClr val="0000FF"/>
                </a:solidFill>
                <a:latin typeface="Cooper Black" panose="0208090404030B020404" pitchFamily="18" charset="0"/>
              </a:rPr>
              <a:t>LA CÉLULA</a:t>
            </a:r>
            <a:r>
              <a:rPr lang="es-CO" dirty="0" smtClean="0">
                <a:latin typeface="Cooper Black" panose="0208090404030B020404" pitchFamily="18" charset="0"/>
              </a:rPr>
              <a:t/>
            </a:r>
            <a:br>
              <a:rPr lang="es-CO" dirty="0" smtClean="0">
                <a:latin typeface="Cooper Black" panose="0208090404030B020404" pitchFamily="18" charset="0"/>
              </a:rPr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77892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0666"/>
          </a:xfrm>
        </p:spPr>
        <p:txBody>
          <a:bodyPr>
            <a:normAutofit/>
          </a:bodyPr>
          <a:lstStyle/>
          <a:p>
            <a:r>
              <a:rPr lang="es-CO" sz="600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DEPARTAMENTOS DE COLOMBIA</a:t>
            </a:r>
            <a:r>
              <a:rPr lang="es-CO" dirty="0">
                <a:solidFill>
                  <a:srgbClr val="7030A0"/>
                </a:solidFill>
              </a:rPr>
              <a:t/>
            </a:r>
            <a:br>
              <a:rPr lang="es-CO" dirty="0">
                <a:solidFill>
                  <a:srgbClr val="7030A0"/>
                </a:solidFill>
              </a:rPr>
            </a:br>
            <a:endParaRPr lang="es-CO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89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/>
          </a:bodyPr>
          <a:lstStyle/>
          <a:p>
            <a:r>
              <a:rPr lang="es-CO" sz="600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LOS PLANETAS</a:t>
            </a:r>
            <a:endParaRPr lang="es-CO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75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sz="5300" dirty="0" smtClean="0">
                <a:solidFill>
                  <a:srgbClr val="FF0066"/>
                </a:solidFill>
                <a:latin typeface="Cooper Black" panose="0208090404030B020404" pitchFamily="18" charset="0"/>
              </a:rPr>
              <a:t>LA HISTORIA DEL COMPUTADOR</a:t>
            </a:r>
            <a:r>
              <a:rPr lang="es-CO" dirty="0" smtClean="0">
                <a:latin typeface="Cooper Black" panose="0208090404030B020404" pitchFamily="18" charset="0"/>
              </a:rPr>
              <a:t/>
            </a:r>
            <a:br>
              <a:rPr lang="es-CO" dirty="0" smtClean="0">
                <a:latin typeface="Cooper Black" panose="0208090404030B020404" pitchFamily="18" charset="0"/>
              </a:rPr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7689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924944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es-CO" sz="670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LOS NÚMEROS EN INGLES</a:t>
            </a:r>
            <a:r>
              <a:rPr lang="es-CO" dirty="0" smtClean="0">
                <a:latin typeface="Cooper Black" panose="0208090404030B020404" pitchFamily="18" charset="0"/>
              </a:rPr>
              <a:t/>
            </a:r>
            <a:br>
              <a:rPr lang="es-CO" dirty="0" smtClean="0">
                <a:latin typeface="Cooper Black" panose="0208090404030B020404" pitchFamily="18" charset="0"/>
              </a:rPr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0762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82</Words>
  <Application>Microsoft Office PowerPoint</Application>
  <PresentationFormat>Presentación en pantalla (4:3)</PresentationFormat>
  <Paragraphs>25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MULTIMEDIA</vt:lpstr>
      <vt:lpstr>MENU</vt:lpstr>
      <vt:lpstr>LA SUMA</vt:lpstr>
      <vt:lpstr>LAS TABLAS DE MULTIPLICAR</vt:lpstr>
      <vt:lpstr>LA CÉLULA </vt:lpstr>
      <vt:lpstr>DEPARTAMENTOS DE COLOMBIA </vt:lpstr>
      <vt:lpstr>LOS PLANETAS</vt:lpstr>
      <vt:lpstr>LA HISTORIA DEL COMPUTADOR </vt:lpstr>
      <vt:lpstr>LOS NÚMEROS EN INGLES </vt:lpstr>
      <vt:lpstr>LOS COLORES EN INGLES </vt:lpstr>
      <vt:lpstr>Presentación de PowerPoint</vt:lpstr>
      <vt:lpstr>LA ORTOGRAFÍA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MULTIMEDIA EDUCATIVA</dc:title>
  <dc:creator>victor</dc:creator>
  <cp:lastModifiedBy>Lindsay Berrio Pérez</cp:lastModifiedBy>
  <cp:revision>17</cp:revision>
  <dcterms:created xsi:type="dcterms:W3CDTF">2013-11-18T00:46:23Z</dcterms:created>
  <dcterms:modified xsi:type="dcterms:W3CDTF">2013-11-25T21:10:31Z</dcterms:modified>
</cp:coreProperties>
</file>